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3BF19A4D-E5EC-4B47-9B16-2B93CA100565}" type="datetimeFigureOut">
              <a:rPr lang="en-NZ" smtClean="0"/>
              <a:t>27/05/2014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AAD823A4-712A-4422-B172-33D25AD61A4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3BF19A4D-E5EC-4B47-9B16-2B93CA100565}" type="datetimeFigureOut">
              <a:rPr lang="en-NZ" smtClean="0"/>
              <a:t>27/05/2014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AAD823A4-712A-4422-B172-33D25AD61A4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BF19A4D-E5EC-4B47-9B16-2B93CA100565}" type="datetimeFigureOut">
              <a:rPr lang="en-NZ" smtClean="0"/>
              <a:t>27/05/2014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AD823A4-712A-4422-B172-33D25AD61A4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3BF19A4D-E5EC-4B47-9B16-2B93CA100565}" type="datetimeFigureOut">
              <a:rPr lang="en-NZ" smtClean="0"/>
              <a:t>27/05/2014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AAD823A4-712A-4422-B172-33D25AD61A4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3BF19A4D-E5EC-4B47-9B16-2B93CA100565}" type="datetimeFigureOut">
              <a:rPr lang="en-NZ" smtClean="0"/>
              <a:t>27/05/2014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AAD823A4-712A-4422-B172-33D25AD61A4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3BF19A4D-E5EC-4B47-9B16-2B93CA100565}" type="datetimeFigureOut">
              <a:rPr lang="en-NZ" smtClean="0"/>
              <a:t>27/05/2014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AAD823A4-712A-4422-B172-33D25AD61A4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BF19A4D-E5EC-4B47-9B16-2B93CA100565}" type="datetimeFigureOut">
              <a:rPr lang="en-NZ" smtClean="0"/>
              <a:t>27/05/2014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AD823A4-712A-4422-B172-33D25AD61A4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3BF19A4D-E5EC-4B47-9B16-2B93CA100565}" type="datetimeFigureOut">
              <a:rPr lang="en-NZ" smtClean="0"/>
              <a:t>27/05/2014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AAD823A4-712A-4422-B172-33D25AD61A4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3BF19A4D-E5EC-4B47-9B16-2B93CA100565}" type="datetimeFigureOut">
              <a:rPr lang="en-NZ" smtClean="0"/>
              <a:t>27/05/2014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AAD823A4-712A-4422-B172-33D25AD61A4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BF19A4D-E5EC-4B47-9B16-2B93CA100565}" type="datetimeFigureOut">
              <a:rPr lang="en-NZ" smtClean="0"/>
              <a:t>27/05/2014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AD823A4-712A-4422-B172-33D25AD61A4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3BF19A4D-E5EC-4B47-9B16-2B93CA100565}" type="datetimeFigureOut">
              <a:rPr lang="en-NZ" smtClean="0"/>
              <a:t>27/05/2014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AAD823A4-712A-4422-B172-33D25AD61A4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3BF19A4D-E5EC-4B47-9B16-2B93CA100565}" type="datetimeFigureOut">
              <a:rPr lang="en-NZ" smtClean="0"/>
              <a:t>27/05/2014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823A4-712A-4422-B172-33D25AD61A4D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jpeg"/><Relationship Id="rId7" Type="http://schemas.openxmlformats.org/officeDocument/2006/relationships/image" Target="../media/image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0070C0"/>
                </a:solidFill>
              </a:rPr>
              <a:t>lapis lazuli</a:t>
            </a:r>
            <a:endParaRPr lang="en-NZ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4365104"/>
            <a:ext cx="6400800" cy="1752600"/>
          </a:xfrm>
        </p:spPr>
        <p:txBody>
          <a:bodyPr/>
          <a:lstStyle/>
          <a:p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6" y="-5720"/>
            <a:ext cx="3096414" cy="24513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7424"/>
            <a:ext cx="3385458" cy="24181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25" y="34280"/>
            <a:ext cx="2619375" cy="241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586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voltage.wav"/>
          </p:stSnd>
        </p:sndAc>
      </p:transition>
    </mc:Choice>
    <mc:Fallback>
      <p:transition spd="slow">
        <p:fade/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is lapis?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880972" y="1072233"/>
            <a:ext cx="4658735" cy="4656459"/>
          </a:xfrm>
        </p:spPr>
        <p:txBody>
          <a:bodyPr/>
          <a:lstStyle/>
          <a:p>
            <a:r>
              <a:rPr lang="en-NZ" dirty="0" smtClean="0"/>
              <a:t>Lapis lazuli or more commonly known as lapis is a blue gemstone and is one of the September birthstones. It is mostly used in animal carvings and Egyptian related stuff. It is also one of the ores in minecraft”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68556">
            <a:off x="128142" y="434125"/>
            <a:ext cx="2622744" cy="196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1728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“healing”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Lapis can help you see the truth, speak the truth and go the right path. It can also help us focus and calm the anger.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5557">
            <a:off x="377502" y="4082084"/>
            <a:ext cx="2807085" cy="222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8147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fame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Lapis lazuli </a:t>
            </a:r>
            <a:r>
              <a:rPr lang="en-NZ" dirty="0" smtClean="0"/>
              <a:t>made </a:t>
            </a:r>
            <a:r>
              <a:rPr lang="en-NZ" dirty="0" smtClean="0"/>
              <a:t>the eye brows of king  </a:t>
            </a:r>
            <a:r>
              <a:rPr lang="en-NZ" smtClean="0"/>
              <a:t>Tutankhamun's</a:t>
            </a:r>
            <a:r>
              <a:rPr lang="en-NZ" smtClean="0"/>
              <a:t> mask.</a:t>
            </a:r>
            <a:endParaRPr lang="en-NZ" dirty="0" smtClean="0"/>
          </a:p>
          <a:p>
            <a:r>
              <a:rPr lang="en-NZ" dirty="0" smtClean="0"/>
              <a:t>Lapis is a ore/dye in minecraft </a:t>
            </a:r>
          </a:p>
          <a:p>
            <a:r>
              <a:rPr lang="en-NZ" dirty="0" smtClean="0"/>
              <a:t>It was very valuable in Egyptian days in fact 90% of </a:t>
            </a:r>
            <a:r>
              <a:rPr lang="en-NZ" dirty="0"/>
              <a:t>T</a:t>
            </a:r>
            <a:r>
              <a:rPr lang="en-NZ" dirty="0" smtClean="0"/>
              <a:t>uts </a:t>
            </a:r>
            <a:r>
              <a:rPr lang="en-NZ" dirty="0" smtClean="0"/>
              <a:t>treasures were lapis.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318502"/>
            <a:ext cx="3110120" cy="2332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8826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Here are some photos 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587" y="0"/>
            <a:ext cx="2557413" cy="202461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-1"/>
            <a:ext cx="2821682" cy="20154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594" y="2015486"/>
            <a:ext cx="2535550" cy="17430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560" y="2015486"/>
            <a:ext cx="3192016" cy="23940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594" y="3806264"/>
            <a:ext cx="2638616" cy="23885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894" y="4444450"/>
            <a:ext cx="2552700" cy="1790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498203"/>
            <a:ext cx="2273022" cy="170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5855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1484784"/>
            <a:ext cx="5065776" cy="2880320"/>
          </a:xfrm>
        </p:spPr>
        <p:txBody>
          <a:bodyPr/>
          <a:lstStyle/>
          <a:p>
            <a:r>
              <a:rPr lang="en-NZ" dirty="0" smtClean="0"/>
              <a:t>Jimi will now show you real lapis from crystal mountain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649260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TC101859865[[fn=Kilter]]</Template>
  <TotalTime>88</TotalTime>
  <Words>128</Words>
  <Application>Microsoft Office PowerPoint</Application>
  <PresentationFormat>On-screen Show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Kilter</vt:lpstr>
      <vt:lpstr>lapis lazuli</vt:lpstr>
      <vt:lpstr>What is lapis?</vt:lpstr>
      <vt:lpstr>“healing”</vt:lpstr>
      <vt:lpstr>fame</vt:lpstr>
      <vt:lpstr>Here are some photos </vt:lpstr>
      <vt:lpstr>Jimi will now show you real lapis from crystal mountain </vt:lpstr>
    </vt:vector>
  </TitlesOfParts>
  <Company>Private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lapis lazuli</dc:title>
  <dc:creator>Jimi</dc:creator>
  <cp:lastModifiedBy>Jimi</cp:lastModifiedBy>
  <cp:revision>8</cp:revision>
  <dcterms:created xsi:type="dcterms:W3CDTF">2014-05-26T04:13:03Z</dcterms:created>
  <dcterms:modified xsi:type="dcterms:W3CDTF">2014-05-27T04:22:27Z</dcterms:modified>
</cp:coreProperties>
</file>